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/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计算机网络可按覆盖范围分为LAN、MAN、WAN；按拓扑结构分为星型、环型、总线型等；按传输介质分为有线与无线网络。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计算机网络的基本分类标准与方法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星型拓扑适用于集中管理场景，性能稳定但依赖中心节点；总线型成本低但扩展性差；环形拓扑延迟低但可靠性弱；网状结构冗余高，适用于关键业务但成本较高。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不同拓扑结构的适用场景与性能分析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计算机网络常见拓扑结构包括总线型、星型、环型、网状和树型。总线型简单但可靠性低，星型易维护但依赖中心节点，环型传输稳定但扩展性差，网状可靠性高但成本大，树型层次清晰但维护复杂。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常见网络拓扑结构及其特点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计算机网络的分类与拓扑结构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计算机网络协议的基本概念与功能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计算机网络协议是通信规则集合，定义数据格式、传输方式和时序控制，确保设备间可靠高效通信，包括分层结构、封装解封装等核心机制。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计算机网络体系结构的分层模型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计算机网络体系结构采用分层模型，分为物理层、数据链路层、网络层、传输层、会话层、表示层和应用层七层，每层完成特定功能，通过协议实现通信。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OSI参考模型与TCP/IP协议族的比较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OSI七层模型理论完善，TCP/IP四层实用高效，两者对应关系清晰，协议栈实现方式不同但功能互补。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计算机网络协议与体系结构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拓扑结构分析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网络拓扑结构指网络中节点与链路的物理或逻辑布局方式，核心要素包括节点连接关系、传输路径、扩展性及可靠性。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计算机网络常见拓扑结构包括星型、总线型、环型、网状和树型。星型易维护但依赖中心节点，总线型成本低但故障难排查，环型传输稳定但扩展性差，网状可靠性高但成本昂贵，树型层次清晰但依赖根节点。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常见网络拓扑结构的分类与特点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星型拓扑适用于集中管理场景，总线型适合小型网络，环形拓扑多用于工业控制，网状拓扑提供高可靠性。选择时需考虑成本、扩展性和容错需求。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不同拓扑结构的应用场景与选择原则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网络拓扑结构的定义与核心要素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网络拓扑结构的基本概念与分类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网络拓扑结构指节点间连接方式，主要分为总线型、星型、环型、网状型等，决定数据传输路径与可靠性。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常见网络拓扑结构的定义与分类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总线型拓扑结构采用单根传输线连接所有节点，具有结构简单、成本低、扩展方便的特点，但故障检测困难且总线故障会导致全网瘫痪。适用于小型局域网或临时网络环境，如实验室、办公室等场景。教学重点包括工作原理、冲突检测机制（如CSMA/CD）及优缺点分析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总线型拓扑结构的性能特点与适用场景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星型拓扑结构性能稳定、扩展性强，中心节点故障会导致全网瘫痪，适用于中小型局域网和集中式管理的网络环境。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星型拓扑结构的性能特点与适用场景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环形拓扑结构性能稳定，延迟确定，但单点故障影响全网。适用于实时性要求高、节点数较少的局域网，如工业控制或令牌环网络。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环形拓扑结构的性能特点与适用场景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常见网络拓扑结构的性能比较与分析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复杂网络环境下的拓扑结构特征分析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复杂网络拓扑特征分析包括节点度分布、聚类系数、路径长度及鲁棒性等指标，用于评估网络结构与性能。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动态拓扑结构自适应优化算法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动态拓扑结构自适应优化算法通过实时监测网络状态，调整节点连接策略，优化路由选择，提升网络性能与稳定性。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多目标约束下的拓扑结构性能评估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多目标约束下网络拓扑需兼顾性能、成本及可靠性，评估指标包括时延、吞吐量和鲁棒性，优化方法涉及启发式算法和数学建模。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复杂网络环境下的拓扑结构设计与优化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协议栈探究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计算机网络协议栈采用分层架构，各层功能独立，通过接口交互，遵循封装解封装原则，确保模块化设计与标准化兼容。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协议栈分层架构的基本概念与设计原则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OSI七层模型包括物理层（传输比特流）、数据链路层（帧传输与差错控制）、网络层（路由选择与分组转发）、传输层（端到端可靠传输）、会话层（建立管理会话）、表示层（数据格式转换）、应用层（用户接口与网络服务）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OSI参考模型的七层结构及各层功能解析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TCP/IP协议栈为四层模型，OSI为七层模型；两者功能对应，TCP/IP更实用，OSI更理论化。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TCP/IP协议栈与OSI模型的对比与关联分析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协议栈分层架构与OSI参考模型解析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TCP协议可靠传输机制与流量控制原理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TCP可靠传输通过确认、超时重传和序号机制实现；流量控制使用滑动窗口协议动态调整发送速率，避免接收方溢出。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IP协议寻址与路由选择机制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IP协议通过逻辑地址标识主机，实现寻址功能；路由选择基于路由表，采用动态或静态算法确定最优路径完成数据转发。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应用层协议HTTP与DNS的交互过程及实现原理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HTTP协议用于客户端与服务器间的数据传输，DNS负责域名解析。HTTP请求前需通过DNS查询目标IP地址，建立TCP连接后发送HTTP请求报文，服务器响应后关闭连接。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TCP/IP协议族核心协议深度剖析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数据封装指将数据按协议分层添加头部/尾部信息，OSI七层或TCP/IP四层模型逐层处理，实现可靠传输与解封装。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数据封装的基本概念与层次结构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解封装过程依次剥离头部：物理层→数据链路层→网络层→传输层→应用层，对应协议分析各层PDU格式及封装规则。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解封装过程的关键步骤与协议分析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常见问题包括网络连接故障、配置错误和协议异常。调试方法涉及ping测试、tracert路由追踪、协议分析工具使用及日志检查。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实验演示中的常见问题与调试方法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数据封装与解封装过程实验演示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导入活动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概念讲授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拓扑结构分析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协议栈探究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综合应用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网络协议栈架构与性能影响因素分析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网络协议栈分层架构（物理层至应用层），性能影响因素包括带宽、延迟、丢包率及协议效率优化。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TCP/IP与UDP协议性能对比研究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TCP/IP提供可靠传输，确保数据完整；UDP速度快但不可靠，适用于实时应用。两者各有优劣，适用场景不同。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网络协议栈优化方法与实现策略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网络协议栈优化方法包括分层优化、协议压缩、缓存机制及硬件加速；实现策略涵盖算法改进、并行处理、协议卸载和智能调度。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常见网络协议栈性能对比与优化策略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综合应用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典型网络协议（如HTTP、TCP、UDP）的工作原理与报文分析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HTTP基于请求-响应模型，TCP提供可靠传输，UDP实现无连接通信。协议报文包含首部字段和数据载荷，通过抓包工具可分析具体格式与交互过程。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网络协议在不同应用场景（如物联网、云计算）中的实践与优化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网络协议在物联网中优化低功耗通信，云计算中提升虚拟化效率，涉及TCP/IP、MQTT、HTTP/2等协议的性能调优与安全机制。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网络协议分层模型与OSI/TCP/IP体系结构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计算机网络协议采用分层模型，OSI为七层理论框架，TCP/IP为四层实用体系，各层功能独立，通过接口协作实现数据通信。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网络协议分析与应用场景实践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计算机网络基础涵盖网络定义、分类、拓扑结构及协议体系（如OSI七层模型和TCP/IP四层模型），重点讲解各层功能、协议作用及数据传输原理。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云计算架构包括基础设施层、平台层和应用层；服务模型分为IaaS、PaaS和SaaS，提供按需资源分配与弹性扩展能力。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分布式网络设计原则包括透明性、可扩展性、容错性；性能优化涉及负载均衡、缓存机制、协议优化及数据分片技术。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计算机网络基础概念与协议体系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云计算架构与服务模型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分布式网络设计原则与性能优化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云计算与分布式网络架构设计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网络攻击类型与防御策略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安全漏洞分析与加固技术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渗透测试方法论与工具应用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网络攻击类型包括病毒、木马、DDoS等；防御策略涵盖防火墙、加密、入侵检测系统及定期更新补丁等安全措施。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网络安全漏洞分析包括识别、评估和分类漏洞。加固技术涵盖补丁管理、访问控制、加密和入侵检测系统等防护措施。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渗透测试方法论包括信息收集、漏洞分析、渗透利用、权限维持和报告撰写。常用工具有Nmap、Metasploit、Burp Suite等，涵盖网络扫描、漏洞利用、Web应用测试等技术。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网络安全攻防与渗透测试技术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时间：2025/04/04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主讲人：朱钟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计算机网络导入活动主要介绍网络基本概念、发展历程、分类及典型应用，帮助学生理解网络的基本架构和功能。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导入活动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计算机网络协议栈探究涵盖分层结构、协议功能及各层交互机制，重点分析OSI与TCP/IP模型的对应关系及数据传输过程。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协议栈探究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计算机网络是连接独立设备的通信系统，涉及协议、拓扑、传输介质及安全等核心要素，实现资源共享与数据交换。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概念讲授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计算机网络综合应用涵盖网络协议、架构、安全、性能优化及新兴技术，实现高效数据传输与资源共享。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综合应用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计算机网络拓扑结构分析主要研究节点连接方式，包括总线、星型、环型等，影响网络性能和可靠性。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拓扑结构分析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导入活动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网络协议是通信规则集合，定义数据格式、传输控制及错误处理，确保设备间可靠高效通信。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网络协议的定义与功能特性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计算机网络采用分层模型，如OSI七层和TCP/IP四层结构，各层独立完成特定功能，通过接口协同工作，实现高效可靠的数据传输。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协议分层模型与体系结构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计算机网络协议实例分析涵盖TCP/IP、HTTP、FTP等核心协议，重点解析协议分层、数据封装及典型应用场景。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典型网络协议实例分析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网络协议基础概念互动讨论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数据包由首部和载荷组成，采用分层封装结构，各层协议添加控制信息，确保可靠传输与路由寻址。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数据包的结构与封装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网络协议采用分层结构，各层独立完成特定功能，通过接口交互。典型模型包括OSI七层和TCP/IP四层，下层为上层提供服务，确保数据传输的可靠性和效率。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网络协议的分层与交互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路由选择确定路径，转发机制执行数据包传输，涉及路由协议、转发表、分组交换等核心概念。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路由选择与转发机制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模拟数据包传输角色扮演活动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概念讲授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计算机网络的基本概念与定义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计算机网络指互联的独立计算机系统集合，通过通信协议实现资源共享和数据传输，核心要素包括拓扑结构、传输介质、协议体系及网络分类（LAN/WAN）。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计算机网络的拓扑结构与组成要素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计算机网络拓扑结构包括总线型、星型、环型、网状等；组成要素涵盖节点、链路、协议及网络设备，共同实现数据传输与资源共享。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计算机网络的功能与分类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计算机网络功能包括数据通信、资源共享、分布处理。按覆盖范围分为LAN、MAN、WAN；按拓扑结构分为星型、环型、总线型等。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计算机网络的定义与基本组成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